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270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8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9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87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3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47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7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35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34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54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8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34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E804C-806A-4590-B77F-6AC2FAB0AB27}" type="datetimeFigureOut">
              <a:rPr lang="en-US" smtClean="0"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9B097-9BDA-4E88-BD1B-C33DA002F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860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923"/>
          <a:stretch/>
        </p:blipFill>
        <p:spPr>
          <a:xfrm>
            <a:off x="519025" y="6096000"/>
            <a:ext cx="5903969" cy="150126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60" b="20077"/>
          <a:stretch/>
        </p:blipFill>
        <p:spPr>
          <a:xfrm>
            <a:off x="519025" y="1371600"/>
            <a:ext cx="5903969" cy="1567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66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26" b="59602"/>
          <a:stretch/>
        </p:blipFill>
        <p:spPr>
          <a:xfrm>
            <a:off x="473528" y="1461407"/>
            <a:ext cx="5903969" cy="14859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53" b="39949"/>
          <a:stretch/>
        </p:blipFill>
        <p:spPr>
          <a:xfrm>
            <a:off x="495299" y="5715000"/>
            <a:ext cx="5903969" cy="142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6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73"/>
          <a:stretch/>
        </p:blipFill>
        <p:spPr>
          <a:xfrm>
            <a:off x="495299" y="5714998"/>
            <a:ext cx="5903969" cy="1534886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09" y="1066800"/>
            <a:ext cx="5993548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147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88" b="19859"/>
          <a:stretch/>
        </p:blipFill>
        <p:spPr>
          <a:xfrm>
            <a:off x="685800" y="1143000"/>
            <a:ext cx="5903969" cy="146957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85800"/>
            <a:ext cx="5903969" cy="747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824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millerj</dc:creator>
  <cp:lastModifiedBy>millerj</cp:lastModifiedBy>
  <cp:revision>3</cp:revision>
  <cp:lastPrinted>2014-03-05T19:04:23Z</cp:lastPrinted>
  <dcterms:created xsi:type="dcterms:W3CDTF">2014-03-05T18:47:00Z</dcterms:created>
  <dcterms:modified xsi:type="dcterms:W3CDTF">2014-03-05T19:08:07Z</dcterms:modified>
</cp:coreProperties>
</file>