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74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1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8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1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3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6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5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4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3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2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7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E9B2-B5EA-4F02-9384-983FBFB6D655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F0A69-B6FE-42C8-83DB-9C81C197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0" y="1828800"/>
            <a:ext cx="6077799" cy="6773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381000"/>
            <a:ext cx="511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___________________________   Date: ________________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2494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5783147" cy="6491288"/>
          </a:xfrm>
        </p:spPr>
      </p:pic>
      <p:sp>
        <p:nvSpPr>
          <p:cNvPr id="5" name="TextBox 4"/>
          <p:cNvSpPr txBox="1"/>
          <p:nvPr/>
        </p:nvSpPr>
        <p:spPr>
          <a:xfrm>
            <a:off x="838200" y="381000"/>
            <a:ext cx="511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___________________________   Date: ________________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6331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millerj</dc:creator>
  <cp:lastModifiedBy>millerj</cp:lastModifiedBy>
  <cp:revision>1</cp:revision>
  <dcterms:created xsi:type="dcterms:W3CDTF">2014-01-28T18:04:05Z</dcterms:created>
  <dcterms:modified xsi:type="dcterms:W3CDTF">2014-01-28T18:07:52Z</dcterms:modified>
</cp:coreProperties>
</file>