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6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D6FD-F4A1-4C7A-87DE-6FFFFB0EF819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B6EA-8879-415D-BD5D-F04BADB5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D6FD-F4A1-4C7A-87DE-6FFFFB0EF819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B6EA-8879-415D-BD5D-F04BADB5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91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D6FD-F4A1-4C7A-87DE-6FFFFB0EF819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B6EA-8879-415D-BD5D-F04BADB5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D6FD-F4A1-4C7A-87DE-6FFFFB0EF819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B6EA-8879-415D-BD5D-F04BADB5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5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D6FD-F4A1-4C7A-87DE-6FFFFB0EF819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B6EA-8879-415D-BD5D-F04BADB5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5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D6FD-F4A1-4C7A-87DE-6FFFFB0EF819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B6EA-8879-415D-BD5D-F04BADB5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3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D6FD-F4A1-4C7A-87DE-6FFFFB0EF819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B6EA-8879-415D-BD5D-F04BADB5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7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D6FD-F4A1-4C7A-87DE-6FFFFB0EF819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B6EA-8879-415D-BD5D-F04BADB5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9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D6FD-F4A1-4C7A-87DE-6FFFFB0EF819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B6EA-8879-415D-BD5D-F04BADB5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9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D6FD-F4A1-4C7A-87DE-6FFFFB0EF819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B6EA-8879-415D-BD5D-F04BADB5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7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D6FD-F4A1-4C7A-87DE-6FFFFB0EF819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B6EA-8879-415D-BD5D-F04BADB5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3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ED6FD-F4A1-4C7A-87DE-6FFFFB0EF819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EB6EA-8879-415D-BD5D-F04BADB5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2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lker.com/cliparts/3/8/e/a/11954366351157809449johnny_automatic_athletic_crew_socks.svg.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305"/>
            <a:ext cx="3224242" cy="251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s2.mm.bing.net/th?id=HN.608033611017882395&amp;w=211&amp;h=180&amp;c=7&amp;rs=1&amp;pid=1.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4"/>
          <a:stretch/>
        </p:blipFill>
        <p:spPr bwMode="auto">
          <a:xfrm>
            <a:off x="5005386" y="261602"/>
            <a:ext cx="3609975" cy="292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s1.mm.bing.net/th?id=HN.607999470322057618&amp;w=268&amp;h=188&amp;c=7&amp;rs=1&amp;pid=1.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95800"/>
            <a:ext cx="255270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s2.mm.bing.net/th?id=HN.607988432254798353&amp;w=183&amp;h=188&amp;c=7&amp;rs=1&amp;pid=1.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886"/>
          <a:stretch/>
        </p:blipFill>
        <p:spPr bwMode="auto">
          <a:xfrm>
            <a:off x="5960054" y="4481384"/>
            <a:ext cx="2655307" cy="161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074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s4.mm.bing.net/th?id=HN.608016671661294163&amp;w=157&amp;h=169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-1"/>
            <a:ext cx="2590800" cy="278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s3.mm.bing.net/th?id=HN.608054501736579346&amp;w=250&amp;h=111&amp;c=7&amp;rs=1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62000"/>
            <a:ext cx="3432429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s1.mm.bing.net/th?id=HN.608035410606752589&amp;w=240&amp;h=174&amp;c=7&amp;rs=1&amp;pid=1.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35" y="4267200"/>
            <a:ext cx="228600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encrypted-tbn0.gstatic.com/images?q=tbn:ANd9GcQQfNzV424C85JZ714VB7eEazJfqJFuYS12aRrM-p7HgFO5r-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962400"/>
            <a:ext cx="2343150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70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xQHBhQUExQVFRQWFyAaGRcYGBwcHhoiIhwYHiAbGxwgHSggHiAlHB8dITEtJiorLi4uFx8zODMtNygtLiwBCgoKBQUFDgUFDisZExkrKysrKysrKysrKysrKysrKysrKysrKysrKysrKysrKysrKysrKysrKysrKysrKysrK//AABEIALcBEwMBIgACEQEDEQH/xAAbAAEAAwEBAQEAAAAAAAAAAAAABQYHBAMCAf/EAEoQAAECBAQDBAYFCQUHBQAAAAECAwAEBREGEiExB0FREyIyYRQjUnGBkRVCYoKhFhckM0NykrHBJSaisrMINFNkdIOTNURjc9H/xAAUAQEAAAAAAAAAAAAAAAAAAAAA/8QAFBEBAAAAAAAAAAAAAAAAAAAAAP/aAAwDAQACEQMRAD8A3GEIQCEc1Sn26XIreeWlttAupStgP/3kANSSAIyV6pT/ABYmlNypVJ0sEpW8R33uoGuv7oNhrmJ0EBZ8VcVJOhv9i1mm5m+UNM6jN7Kli4BvpZIUR0iEQcRYtsq7VMYPIi7pB6ggqCh59nF1wlgqTwlL2l2hntZTqu84r3q5DyTYeUWKAyxHBz0xv9Mqc6+rmQqw+SyuA4KtSSP0SfnWF8lZwQPggIP4xqcIDIXqrWeHRCpq1RkRoXU/rGx1UbX8+9mGwzC8aXhyvsYlpSX5ZYWhWh5FJ5pUOSh/UEXBBiSUkLSQRcHQg84xuvSSuE+LETssk/R0yoImGhs2eRSPmpPuUnQEQGywjzl3kzLCVoIUhQCkqGoIIuCD0Ij0gEIQgEIQgEIQgEIQgEIQgEIQgEZhX+JD1Vqxk6KyJl0aLmDq035g7EfaJtcaBV4/OKdeeqdUao8ifXzH69YP6ts7g9LpupXPLYC+eLthLDLGE6OlhhNgNVLPicVzUo9f5DQQFFa4YTtY79RqswpSt22CUoHuvZPyQI+08FJdjVqdnkK9rtE/0QD+MajCAyk4PrmHe9J1P0pIN+ymQbn7IKiv8FIj7kuLDlHnAzWJNyUWdA6gFTaupA1Nhpqgr35Rqcc1QkGqlKFt5tDjat0rSFA/AwH5Tai1VZNLrDiHW1bLQoKHuuOY5jlHVGSVfAM1guaVN0RxVt3JNZKkrA9m5urTkTm3yquQIuGAsdM4xkzlHZTDf61hXiTyuPaTfS/LYgQFrhCEAhCEAj8UoJSSdANzH7Gb8Z6243TGqfLazE+rs9OSLgKv0CiQn3Z+kBAvKXxgxWUAqRSZRepGnbr8veNvZSb6FQjYJOVRIyqW20pQhAypSkWAA5ARHYTw+3higNSzWyBqrmtR1Uo+8/IWGwiXgEIQgEIQgERuI6M3iChvSzvgdQU39k7pUPNKrKHmBElCAzXghVlqo78g+fXyLpbOt+6Sq2p3soKHkAmNKjKZ0fk1x3aWNGqgzlUeWcC2g63Q3/5DGrQCEIQCEIQCEIQCEIQCEIQCOSrVBFJpbr7hshpClq9yQTp5x1xmvHmoKZwiiWb1cm3kthINiQDmNvvBCfvQHhwTpi51qZqsxq/OOKyn2UBWoTfUArFrdGkRqMcVFpyaRR2WEeFptKB55QBf3nf4x2JUFDQ3gP2EIQCEIQCMz4l4OcZmhVKd3J1nvLSkfrkjfu81W3H1hcb2jTIQFewLipvGGHkTCO6rwuN3uULG48wdCDzBGxuBYYyB9r82/FVK092RqRyqHJDl/wAAFKuOQS6ofVjX4BCEIBGT4WT+VXGWdm1atyKewa8ld5JI6i4eP3xGoVCaEjT3HDs2hSz90E/0jI+FlVThXhe9OvXW4/MLKEjxOr0QlscyStKjoNASeUBskIq+FcZIrT5YeQqVnUDvyzmh/ebOziPMfysTaIBFcqGOJGm4iEm6+lDxSD3tEi+oSpWyVEa2NtCOoj7xriQYbpOZKe0mHVBuXaG7jitEj3Dc7aDqRHHhnBTUnh5bU2lEy9MHtJpawFBbh6XGgTsmwFrXABMBbAbiEUE4bncIHNTHPSJYbyMws90dGHjcp8kq03OpjvkOI0m/KOl5SpV1hJU7LvjK4m3sj69+WW97jQXgOvHOJDh+nJSyntZt89nLM+2v2j9hF7qOg2Fxe8V2TwtUsKyodlJozbiu/MS0we46skqWphenZEkm19De52tHbgqnOVOeXVp1OR11JEu0r/27G4vyC1jvKPQ8rlI4ZXij2k268qUd+jEuFtM4gFWqbZlrQLq7MnZQ20FrmwCn8UsXM1JqSmAhbM7JTSSuWdGVxINlkjktOZtNlD2hteN2QoLSCNQdRGbcY5WXr/Dd2aaDbymwhTTybEgdogKsocspNx5dRFwwVNGewfJuE3Kpdsn35E3/ABvATUIQgEIQgEIQgEIQgEIQgEY1xUrDLPFOmJmFZWZZBfUbE966lJFhqSVNIH3hGyxlFHaFU4/Tq1pSpMtLpCCQDlVZnUX2Pec1EBMZajjjftKbInkLelOjz3DIP8WnMGPCko/NxiFMqSr6Nm12l1KJPo7pGrSlH6q7Ep876eJUd1Wxwuemly1JaE2+nRbpNmGdPrObLV9lJ666ER9UKoM8SsHOszKMro9VMtbKacH1kg6jvDMm99QQb2MBdoRndExunDMq7KVV3JMStglwgkzTZ0Q4galSuSgL2IuT4re3a1LGngC6ZJn6yrelOD7I2ZB63zCwIuDASuLMeymF1FLilOvAFXYsjOsJAuVKFwEAJ17xGgNrxYpKbRPyaHW1Bba0hSVDYgi4MRmHcKyuHJVSGGgCv9YtXeW51K1nVWpJttqbARWKGo4DxP6Cs/oM0oqk1nZpwm6pYnoSbo99tSTYNBhCIrEeIpfDVP7WYWEJ2SkaqWeSUJGqj/Lc2GsBXeMlCFcwE/p32B26D0yA5vm3mHvtEtw/rf5Q4Nlpgm61NgLP20koUfioE/GIag4wdqdbMrPShlUzLZXKhZ1cQBZaHNdHLd7LYWBsdgVRHANapaiTcqo3VLTSk+4EAf5kqPxgNRhCEBX+IK8mBZ8/8q6PmhQjOOCtDcrNNlZiYFpaTCxKtnULcU4tS3zp9UnInexSToRc6PxARnwLPj/lXT8m1GKRhTE5onBmUU2nPMulTEu3vmcLriU/AWzG9trX1gL3inCsvieXSHQUuIN2nkHK40faQsajWxttoOgiuS+J5nBzwZq3fZJs1UG0HKeiX0i/Zr8xofgVRzSdOqWA5RCkrXUpewL7RPrm1brWwTqtN7nIddrbkxb6PWJTGFHKmlIeaUMq0KG3VDiDsfIjXzEBW8GSy8UVo1aYSUosUSLSv2beoLxHJbn+XmQRbwmKlO4xrrn0bMCXlpQlPbFAWmZe0uix3bSLjMOari+hHtjysOTk63SJBWSYeTd1xI0lmeatNAojQDQ6jYqSYk6nUJfh5hplpptS9UtMMI1W6onW3UkkqUep6kAhwsY6corwaq0uZYk2TMt3XLLP73ibJPJXIXJET9Soclillpx1pmYSkhbbmiuYIsobpNtRfKeYMctCxXJ4qQpkGztiHJV9GVwdQptXiHW1xrETN4DXSXVO0iYMmtVyphXfl1n9w3LZ21TewFgIDkx3UHMT1oUeUUU5gFTryf2Tenqx9pY5dCBsVWtKJqSwu1LyZW0yFJyMtqNs1rC1zuSTz1UTzMQtAprPDbCDr8ysKdV62Ze3U64fqpJsT3jlTe1yonQkxyYeweMRsPTdVZC3ptICWVX/AEdrdDaToUr+soixueRvcI/iBgQU7D049IOGWQWVqflgLsupCSSUo/ZrsNCnTQCwuTFh4QzHpXDeTV0QpP8ACtaf6RXcTUqfwrhuaaaUqekFsOIyOH18uFIULpX+1Qm+24FgNATEtwPVfhnK+Rd/1nDAXyEU3H+P2sIpQ0lBmJt2wbYRubmwKrAkAnQAC6joOZFYaw1X8UpzzU+JBKtUtMA5k+RyqSfm4o662gNZhGOVWQrHDiW9KROqqMsggvNvBWYJ0FxmUsgDqlWm5SReNUoNWRXaM1MNXyOoCgDuL7pNtLg3B8wYDvhCEAhCMuxPiaexHi9dNpag0GR+kTRAOXa6U6G1r20GYqB2CSSGowjKfzdVaSGdmuPLcGyXQvIT53cWP8Jj6pHEOaw5V0SlbaS2V6NzaLdmu1hddu7a+5FsuZN0gawGqRh2GsP/AJY8Rax2jzrbCH8jrbZyl4BbiQhS9wjuG4G99xaNwBuIwrAzU/OYtrCJItspdmz2s0vvFoBx+wbb+stWYm50ATyJEBqE1XKdgpLMqVsy+YhKGkjbMbZlAeFJO6laXvrvFfx1IOYVrYrEokqAATOsp/at7doB7SNNegB0AVeap/D2SlaU80tBfU+mzz7xzuuXtqVnUWIBFrWKQd9Y4sFVFynzq6TOqzutJJYcUNJhjYE8itI7qh5c7EwFkk0StfSxOIQ26cmZl0pBUkKte1xdJ0seY1HWIWr4+ZZnDLyaFz00P2TFilG49a74EC4sdyDuIiJXheWnnWTOvppqnCtMm2cvi8SFOeIt790db3vcmzPTEhgOjC5ZlWRsBoVG3IDvLVb3mArdQodZn5YzKptDcw332ZNkWZJG6HVk3cKk93kkHUG0Sja5fiZgshQKCdFJ/aS7yPkQpKvdcHobR4U3iD6TW2m3ZR6Wl5i6Zd97u9osW7pRujMD3bnvchHBixpWBsRfSjCSZZ4pRPNJ5ckzCR1F7Hrf7RUA8adjqbalvQDLKfqzR7NQsQ0QAMsytegCFAg20JOnduInsOYM9GqHpk856VPEaLP6tkewwjZIHtWudTpc3sSZ1kSPpOdsNKQFl24CSi1woq2y2N9esUtzEE3jZwt0y7Epey59adVWNimWQdSeWY2trsQCQsOM8ODE1HyBXZvNqDjDo3bcTqlXuvofI9QIzvgU66rE1Y7dGR5TqFOI5JXnfKgPK5NtTp1iew8wcA4sEmtxxyUne8w46rMpL4A7RC1cy54xtroBuYj+Eyu3x9XV9JgJ+TkwP6QGqwhCA56hLCdkHGzstCkn4gj+sYzwDpKqint31XTJFbMu0f2alnO6si25BCR8egjbowCQmJim4tqtKlswdnJkZFjZltXaKccOxuGlJAt001tcL81xOSmpOqcYWKcHexbnk95GcWCisDUIKjZKhcH5276zhJFTmRPU94S82pIIebOZp8bgOpByrSfaGux1sBFipdGZpdERKoQOxQjJlIBChzzDYlWpPUkxUZjDMzhF9T1KIWyTmcp7irIPUy6zfs1eR0N/IJgOrCtCRgijzE1OvByYcu7NPnbQeBGl8o2AAuSdANEjxwZIOYgqxqs0kpKk5ZNlX7Fo/XI/4jg1J6G17GwjmHl8TawkLadZp8qoF1p1OVT74seyWn2G+YO5Ox0I0uAg8SYTlcSoHbtgrT4HUnK4gjUFKxqLHW2ovyiu/wBq4P61SUHuTNNj+T1h95RPIRfoQGc0wq4i4iTMOIWinya/UtOJyl58CylrSdg0SUge0Dr4kxo0IQEViw2wrN/9O7/pqih8M60jDvBZEy54Wg6q3tHtVhKR5qUQPjF0x4rLgif/AOke/wBJcYZIuqxFhCkUdm+Z1xbz5BtlQHnrX+7mXY9EdRAaBwhw4qaK6vODPNzRKmyf2aDoCkHbMNB0QEgbkRqEebDKZdhKEAJSkBKQNgALAD3CPSAgcevJYwRPFfh9GdFtr3QoAX8yQPjELwVZUxw0lAq4vnUAehdcI+YN/jEDxgqS69UpejSxu4+tKnyNciAcwzD4dodQbIT7UabTZJFNp7bLYshpCUJHQJAA/AQHTCEIBGVcIv0fG1cbWLOek5td1J7R/X3ag/fEarGR48BwLxHYqqQfR5gdjNW5aAX/AIUpUANyyfagNciHxXhxnFVEXLvpulWqVc0K1stJ5EfiCQdCYlWXUvtBSSFJUAQQbgg6gg8wRH3AZnwdrLrHb0qbP6RJGyD7TVwBa+pCbix9laOkePBn/wBerX/WH/O9HhxLBwjj2SqyUnsVeomcvQggKI3JyE282U7R9cG1g4xroBukzQKbbEFyZ1HkRaA1eK1jjDZr1PStlXZzkurtJZ32Vc0n7CwMqhtsbG1ossIDPZXEFWxNLpRLygkbDK9MTIvlUNFBhr69jspXdNiDExQcCy9MnPSHSubm+cw+c6h/9afC2Bra2oBteLVCAisTUFrEtFcl3h3VjRQ8SFDVK0nkQdfmDoTEBg+rLqDT1NqASqaZSUrBHdmWj3Q8kHcKBsroTra9hdIqmOsOuVJtualCEz0rdTKuSx9Zle10rGmtrE7i5gIWk8LES7vZvzLr8i0srYlFGyE3OY9rY+ssrYHTf2iIka3jHspsyVMZE1NJFiE2DMuBoO1WCALeyNe6RobXjmX6jj9kDI5TJIgZzf8ASXTbvJRcerRe4zEXNgdiQLpQqGxh+nhmWaS22OQ3J9pR3UfM66QFUC0cR8AKDnqZhskK5Kl5hr6w5psdd75V23iG/wBntCn8PzUy5qt+aJUq1s1kpJOmniWr8Y/OJocwZMTM6wlRZnWVMvpT9R3IoMvjp7J2GvMkRY+Dsh9HcOZQHdaS4fvqUof4SmAucIQgEZVVP7C49y7lrInZfIpXVQBFvf6tofejVYy/jvJqYpMrPti7klMJV7gop3/7iWx8TAahCOeQm01CRbdQbocQlaT1CgCD8jHRAIQhAIQhAIQhAVfig/6Pw+nSebKk/wAVk/1ilf7PuFPo+jqnnE+sf7rd9w2Dv99Q+SEnnGrzcqidllNuIStChZSVAEEdCDoY+mGUyzCUISEoSAlKUgAJAFgABoABpYQHpEfiCrIoVEemHPC0grI62GiR5k2A8zEhGX8dJtU1T5SntH1k6+lJ/dSU7+WdSD9wwH1wVoqnZN2qTPemZ1SiCR4UZthfUBShfplSi0adHPISaafIttNiyG0BCR0CQAB8hHRAIQhAIjsQ0ZvEFFdlnhdDqSk9UnkoeaTYjzESMIDMuCtVcZlpmmTB9dIuFKSeaCSBa+pAUDY7ZVotGmxlGKP7rcZ5KaGjU8jsHPNXdSCeguWT90xq8BF4nojeI6C9LOeF1Nr+yd0qHmlQB+EZD/s/yy6PiioyroyuISkKH7ilJuOo7wsehEblHM1T2mZ5byWkJdcAC3AkBSwNAFKtc2GmvQQHTCEIBCEIBCEIBCEIDM+Ps6pGD25dAuuafQgJ5kDvaffCB8Y0OmSaadTWmU+FptKB7kpCR+AjMcT/AN5uNclLDVuRR27nkrRY/EM/xGNXgEIQgERuJKSmvUF+XXs62U36EjRXwVY/CJKEBm/A2sKmcNLk3tH5JwtKSTchNzlv7iFo9yBGkRkeKj+QXFNmfGkpOjspjolWgzHkNkr6nK5GuQCEIQCEIQCEIQCEIQCMmoKvyz4yvzQ70vT0dk2eRWcyb9DqXDceyiLBxexSrDmGcjN/Spk9kyE6qF/EtIGtwCALfWWiJLh1hZOEcLNsadoe+8oc1kC+vQaJHkkdYCzwhCAQhCAQhCAofGmhGs4IcUi/ayxD6Lb92+bXfwEn3pET+B6+MT4WYmARmWiywOSxosW/eBt5EROKGZNjqIyHDKjw54lrkFXElPHtJcnZCzoE3PO47PmT6o84DX4QhAIQhAIQhAIQhAI56hOIp0g464cqG0Faj0CQSfwEdEZhxpqi5xEvSpc3fnFjP9lsK3NtQCoXv7La4D44JSi6kZyqPCzk48Qi+tkJJuEnpm7n/ZEalHFRaYijUlphsWQ0gIHnYbnzO58zHbAIQhAIQhAQGOcNpxXhl2WVYKULtqP1VjVJ919D5ExXuDmJVVagKln7iakj2LiVbkC4ST5ixSfNF+caBGR8QZdWBscM1hlJLLpDU2lPnYZviEg8hmbF/FAa5CPKVmUzkslxtQUhaQpKhqCCLgjyIj1gEIQgEIQgEIRF4oqRo+G5l8btMrWPMhJIHxNoDOKQj8uOMb0wrvS1NHZtjkXLkXtse/nVcew3Gtxm/AKWbawEFpUlTjrq1O2IJSq+UJVzByBKrH27840iAQhCAQhCAQhCARQeNGHjWcIKebuH5Q9s2oaKAHjAO47ozac20xfo+XEhaCDYgixv0gITA9eGJsKS8zpmWjvgclp7qxbpmBt5EROxkvAebSw9UpNCwtpiYzNLCswUlRUi4I0Is2k6b5o1qAQhCAQhCAQhCA5qjPIpsg486rK22krUegAuYzLhPJLxLX5mtTCbF1Rblkn6iB3SR7gMlxzDnWPzitUF4nrrFFllauKC5lQ1yIHeAV7h37aahsc402mSDdKpzbLScrbSAhI6ACwueZ8+cB1QhCAQhCAQhCARx1imNVmluMPJCm3E5VD+o6EGxB5EAx2QgMl4cVRzBmJV0WcVdNyuTcOgUk3OXyzWJHRQWm5uI1qMy4+yCF4QTM2UH5d1JacQbFOZQBud7bHTXME+cfMlxPdo9LR9JSE42oJTnfbbStpV7DPmuEi+9gTvpAafCM+TxlpVtXnEnoWV3/AR8ji9KTRtLMTs0ejLBNvfcg/hAaHCMrrPEGppDPZ00SqX3kMtuzaz4l3y5m02WnY73At8I7vzfzde1qlRdcSd5eX9U1vfKo2BWnlqkHz1gJSvcTJGlTHZIWqamCbBmWT2iielx3QRzF7i20U+c9OxpiiXlakFSMo+hbiJZtYKnezynI6vfY5rW2T4QdRYuE8i1RlT8oltCXJaZUMwAzqaX32itW57txr7MdPFFBkJWVn0jvSMwla7C57Jfq3QPeCD92AhvQEcP+JUv2CQ3J1BHYqQL5UOo8B96rhIudStZ1jUIqHE+inEGCnOyPrWrPsqTvmR3u7bmU5gPNQiWwdXU4kwyxMpt6xAKgOShotPwUCICZhCEAhCEAhCEAih8Xai4mjsyTBs/UHQwDzSg27RVuliEnyWTyi+RnFD/vTxWmZrdino9Ha6F037RQ5XHeSeoKDAReM8IowVKsTVMcXLTWdqXCAbomSohNnEnQqtdRNj4SbXsoS8pxKVSHgzV5ZyTcvYPJBWwvzSoXIv071gNSI7MRf23xHkZXduVSqcd00zeBkX5KCiVe6LbVltNUt1T4SWUoUpwKAKcoBJuDoRYQH7Tqi1VJUOMOIdbOykKCh7rjnHVGPYL4cem4aZnGZh+Rm38zt2D6vKpZU2kt6XSEW0BA1O8ds3X61hWsS8s6mWqJfz9lku06oNgKUVGwbTYHob9bwGqQjPBxQ9CH6ZTZ+XI8Sg1nbHXv8AduPMCPtHGWkqT+vWPIsuf0TAaBFX4i4vRg3DqnjYuq7jKD9ZdtyPZTudul7kRBfnhk5l3JKsTk2u1wllknS9rm5BtfTYxVaU69i7jM2Z+XcaS0yXWJdRBCACMqnB1Krq5G4QNhAXHhPhBdEkFzU1dU9NnO6pXiQCcwR5EnvK21sPqiL9CEAhCEAhCEAhCEAhCEBBY6pX03g6bYsCVsqyg+0BmR/jAit4N/vfwbQ0fEuWWx1sUZm0n391Ko0GM34JJ9Dp0/LcpeedQkdB3QB80n5wFj4cVT6awNJvE5lFoJUTuVIuhR+KkkxGyQ+iuLcwi1kTsoh2993GldmQB+4QTH7wtJYlZ5giwYqD6ED7BIWn55jH5jgCTxfR5m9rTC5c9D2zZAB+8nT3wHTxWlFTWBJhSNHGQl9B6FpQWT/CFfOLLTZxNRpzTqPC4hK0+5QBH4GPSal0zcqttQulaSlQ6gix/CKlwmmFKwcllZu5KOOSy/ItrIA/gKYDwqX9hcUpd7ZqfZLC+nat99tSj1KboEXCpSKKnT3GXBdDqChQ6hQIP4GIDiPR11jCq+x/3hhSZhg2uQ42cwt5kXSP3olcNVlGIKCzMt+F1AVbodlJ96VApPmICv8ADGeWmlOSLx/SJBfYq5ZkbtOAdFN2t+7ENg54YMxxM01zuMTCvSJMnRPe0W0k+RsAPsHmoXk8cyjlDqrdWl0lRZTkm2k7usblQG2Zs94baDU2Fj8cRZumVXA4mJpYWypOZhbZs4VEaBrnm6g6C3e20C+Qir8MzNHBEsZ3MXyk3z+PLmOTP9rJbfXrreLRAIQhAIQhAVriDidOFsNuOA3fWMjCNytw6JsnmATmPkOpEeGBqQnBeBkB4hKkoL8ws+0RmWVHnlACb9ECKhhRDT/FCaFTKjPocJlEun1XZa5CwNswGvXn4gsibxU+caV8Uxkn0dopXPuJOlr3TLgj6yiLm1rAb6EQHXwzlVTUs/UXUlLs+52iQd0spGVlJ5eDvXG+YdI/eKj6nqE3Jtkh2eeQwCN0pJzOKt0CAQf3ouSEBtAAAAAsANAB0EUem/3k4mPP7sU5Bl2+heXq6oHqlNmyPOAu0swmVl0oQLJQkJSByAFgPlFMlj9KcXXVXuiSk0ot0ceVnv8A+NIEXeKRwuPp8rOTu/pc24pB/wDjQezbHwyq+cB18VJ5UlgSZ7MXcdSGUC9rl1Qb087KJ+EWCk05NMpbLKR3Wm0tp9yUgD+UVTiEBO1yky1/HOdsR1DCFLIPlciLq4sNtknYC5gKVghX0ni+qzV7gPplUfZDKRnA8itV4i+G6fpfHtXniBYOiWbPkjRXwIS2YkuFbhY4dImFiy3S8+vzKnHDf+ECOXgRLdlw+Q4dVPvOOKPU5sl/8EBocIQgEIQgEIQgEIQgEIQgEZxwkTes1lX1TUHLfBSz/UReK9NrkKI+60jtHG2lrQgXOYhJITYam5HLWM64HV+TGG+y9IT6W46tx5LhCVKWo7pBPeGUJ8PncC8BYcFHLi+sJ5CYbV/Eym/8o/OKyQmhS7v/AAJ2XcHlZwJ/kox+cPlibrVWeGxni1/4m0JP4x8caV9nw4mFDdKmiPg81AXiKPh8/RHEyflz4JptE22LaAj1TuvMlQSYvEUDiVNIolYp08VpSWX+zcSVAEtOjKpVt1ZCAq3x84C/xQsMn8k8avyCtJeaKpmUPIK/bMj3HvgDYXO5jwnuK7Uy+WqbLv1B0aerSpLabm11LIuB55bG2/OIyawZU8dPIVVHm5VhBzJl5cArBsQbuG9jY+0oeQgJ7FPElimzXo0okzs6o5Qy1qEnn2ixcC2twLkW1y7xD4C4X+hzYm58IU8FKcalUfqJcqOY5U3IJB2t3RbmQCLvhjCkphaVySrKUX8S91r/AHlnU+7YX0AiagEIQgEIQgEIQgK5jTBzGLpIJcu262czT6NFtq3uDzF9x8rEAih4crbnC39EqLFpdbilInmgVBxStSXhqoq5e1ZIABAzRr8eU1LInJdSHEJWhQspKgFJI6EHQiArmKsXN07CZmJZaH1ukNywQQoOOr0SkWOtjqRvZJ5x14JoH5NYbaYJzOWK3V3uVuK1Wonc66AnWwEUyscJEys+mZpb5lH0KK0trHaNZrEXAUCU79FAcgI9E49qGGjlqtPWWxe81K99FhzUm/dHPVQOmiYC1cQ6saLguadBIX2ZQi2+dfcTYc+8oH4R24UpX0HhqWl9LtNJSq3NVhmPxVc/GKFWMVSmOK/TZeXeSpkPGYeJJQR2Q7jZSoAnMs7fZB841KApdZSJnitT0n9jLPuDyzFDd/leLJiJzssPzKhuGXD8kKirrVm42JHIUokfGZt/SLfU5f0umut+22pPzSRAVbCzN+EzCU7mR095aP8AUx4cETfhjKf93/Xdj5wDiOWk+GMm6+820gNZLrUBcoKkEAHUnunQXvEPwJqAel55hkLMmzMEy7igQSleY5NegAV19Zra4EBqcIQgEIQgEIQgEIQgEIQgEUnEvCunYhfU4potOq1Utk5CTe5JTYoJJ3OW5vvCEBXm+Da6ei0nVZuXTe9he3+BaNYTnCmen5Esu1t9xtVrpW0pQNiCL3fOxAPwhCAlfzavTQ/SKvUXOoQ52YP3e8I7aZwqpdPdz+j9svmp5SnL+ZSTkJ+EIQFwlpZEowENoShA2SkBIHuA0EesIQCEIQCEIQCEIQCEIQCEIQCEIQFcreBKfXCS/KNFR1K0jIs+9aLKPxMQH5qWpT/dJ6oSo5IbfOQfC1/xhCA4HuF86qq+kJrLwd7Psgss3VkzZsuYOjTNrtHyrhbPvr9ZXZtQO6QFj5evIHyj8hAelM4G0+WezPLffPNKlhKT59wBX+LnGjU2nNUqTS0w2hptOyEAAD4DmTqTzhCA6oQhAIQhAIQhAf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xQHBhQUExQVFRQWFyAaGRcYGBwcHhoiIhwYHiAbGxwgHSggHiAlHB8dITEtJiorLi4uFx8zODMtNygtLiwBCgoKBQUFDgUFDisZExkrKysrKysrKysrKysrKysrKysrKysrKysrKysrKysrKysrKysrKysrKysrKysrKysrK//AABEIALcBEwMBIgACEQEDEQH/xAAbAAEAAwEBAQEAAAAAAAAAAAAABQYHBAMCAf/EAEoQAAECBAQDBAYFCQUHBQAAAAECAwAEBREGEiExB0FREyIyYRQjUnGBkRVCYoKhFhckM0NykrHBJSaisrMINFNkdIOTNURjc9H/xAAUAQEAAAAAAAAAAAAAAAAAAAAA/8QAFBEBAAAAAAAAAAAAAAAAAAAAAP/aAAwDAQACEQMRAD8A3GEIQCEc1Sn26XIreeWlttAupStgP/3kANSSAIyV6pT/ABYmlNypVJ0sEpW8R33uoGuv7oNhrmJ0EBZ8VcVJOhv9i1mm5m+UNM6jN7Kli4BvpZIUR0iEQcRYtsq7VMYPIi7pB6ggqCh59nF1wlgqTwlL2l2hntZTqu84r3q5DyTYeUWKAyxHBz0xv9Mqc6+rmQqw+SyuA4KtSSP0SfnWF8lZwQPggIP4xqcIDIXqrWeHRCpq1RkRoXU/rGx1UbX8+9mGwzC8aXhyvsYlpSX5ZYWhWh5FJ5pUOSh/UEXBBiSUkLSQRcHQg84xuvSSuE+LETssk/R0yoImGhs2eRSPmpPuUnQEQGywjzl3kzLCVoIUhQCkqGoIIuCD0Ij0gEIQgEIQgEIQgEIQgEIQgEIQgEZhX+JD1Vqxk6KyJl0aLmDq035g7EfaJtcaBV4/OKdeeqdUao8ifXzH69YP6ts7g9LpupXPLYC+eLthLDLGE6OlhhNgNVLPicVzUo9f5DQQFFa4YTtY79RqswpSt22CUoHuvZPyQI+08FJdjVqdnkK9rtE/0QD+MajCAyk4PrmHe9J1P0pIN+ymQbn7IKiv8FIj7kuLDlHnAzWJNyUWdA6gFTaupA1Nhpqgr35Rqcc1QkGqlKFt5tDjat0rSFA/AwH5Tai1VZNLrDiHW1bLQoKHuuOY5jlHVGSVfAM1guaVN0RxVt3JNZKkrA9m5urTkTm3yquQIuGAsdM4xkzlHZTDf61hXiTyuPaTfS/LYgQFrhCEAhCEAj8UoJSSdANzH7Gb8Z6243TGqfLazE+rs9OSLgKv0CiQn3Z+kBAvKXxgxWUAqRSZRepGnbr8veNvZSb6FQjYJOVRIyqW20pQhAypSkWAA5ARHYTw+3higNSzWyBqrmtR1Uo+8/IWGwiXgEIQgEIQgERuI6M3iChvSzvgdQU39k7pUPNKrKHmBElCAzXghVlqo78g+fXyLpbOt+6Sq2p3soKHkAmNKjKZ0fk1x3aWNGqgzlUeWcC2g63Q3/5DGrQCEIQCEIQCEIQCEIQCEIQCOSrVBFJpbr7hshpClq9yQTp5x1xmvHmoKZwiiWb1cm3kthINiQDmNvvBCfvQHhwTpi51qZqsxq/OOKyn2UBWoTfUArFrdGkRqMcVFpyaRR2WEeFptKB55QBf3nf4x2JUFDQ3gP2EIQCEIQCMz4l4OcZmhVKd3J1nvLSkfrkjfu81W3H1hcb2jTIQFewLipvGGHkTCO6rwuN3uULG48wdCDzBGxuBYYyB9r82/FVK092RqRyqHJDl/wAAFKuOQS6ofVjX4BCEIBGT4WT+VXGWdm1atyKewa8ld5JI6i4eP3xGoVCaEjT3HDs2hSz90E/0jI+FlVThXhe9OvXW4/MLKEjxOr0QlscyStKjoNASeUBskIq+FcZIrT5YeQqVnUDvyzmh/ebOziPMfysTaIBFcqGOJGm4iEm6+lDxSD3tEi+oSpWyVEa2NtCOoj7xriQYbpOZKe0mHVBuXaG7jitEj3Dc7aDqRHHhnBTUnh5bU2lEy9MHtJpawFBbh6XGgTsmwFrXABMBbAbiEUE4bncIHNTHPSJYbyMws90dGHjcp8kq03OpjvkOI0m/KOl5SpV1hJU7LvjK4m3sj69+WW97jQXgOvHOJDh+nJSyntZt89nLM+2v2j9hF7qOg2Fxe8V2TwtUsKyodlJozbiu/MS0we46skqWphenZEkm19De52tHbgqnOVOeXVp1OR11JEu0r/27G4vyC1jvKPQ8rlI4ZXij2k268qUd+jEuFtM4gFWqbZlrQLq7MnZQ20FrmwCn8UsXM1JqSmAhbM7JTSSuWdGVxINlkjktOZtNlD2hteN2QoLSCNQdRGbcY5WXr/Dd2aaDbymwhTTybEgdogKsocspNx5dRFwwVNGewfJuE3Kpdsn35E3/ABvATUIQgEIQgEIQgEIQgEIQgEY1xUrDLPFOmJmFZWZZBfUbE966lJFhqSVNIH3hGyxlFHaFU4/Tq1pSpMtLpCCQDlVZnUX2Pec1EBMZajjjftKbInkLelOjz3DIP8WnMGPCko/NxiFMqSr6Nm12l1KJPo7pGrSlH6q7Ep876eJUd1Wxwuemly1JaE2+nRbpNmGdPrObLV9lJ666ER9UKoM8SsHOszKMro9VMtbKacH1kg6jvDMm99QQb2MBdoRndExunDMq7KVV3JMStglwgkzTZ0Q4galSuSgL2IuT4re3a1LGngC6ZJn6yrelOD7I2ZB63zCwIuDASuLMeymF1FLilOvAFXYsjOsJAuVKFwEAJ17xGgNrxYpKbRPyaHW1Bba0hSVDYgi4MRmHcKyuHJVSGGgCv9YtXeW51K1nVWpJttqbARWKGo4DxP6Cs/oM0oqk1nZpwm6pYnoSbo99tSTYNBhCIrEeIpfDVP7WYWEJ2SkaqWeSUJGqj/Lc2GsBXeMlCFcwE/p32B26D0yA5vm3mHvtEtw/rf5Q4Nlpgm61NgLP20koUfioE/GIag4wdqdbMrPShlUzLZXKhZ1cQBZaHNdHLd7LYWBsdgVRHANapaiTcqo3VLTSk+4EAf5kqPxgNRhCEBX+IK8mBZ8/8q6PmhQjOOCtDcrNNlZiYFpaTCxKtnULcU4tS3zp9UnInexSToRc6PxARnwLPj/lXT8m1GKRhTE5onBmUU2nPMulTEu3vmcLriU/AWzG9trX1gL3inCsvieXSHQUuIN2nkHK40faQsajWxttoOgiuS+J5nBzwZq3fZJs1UG0HKeiX0i/Zr8xofgVRzSdOqWA5RCkrXUpewL7RPrm1brWwTqtN7nIddrbkxb6PWJTGFHKmlIeaUMq0KG3VDiDsfIjXzEBW8GSy8UVo1aYSUosUSLSv2beoLxHJbn+XmQRbwmKlO4xrrn0bMCXlpQlPbFAWmZe0uix3bSLjMOari+hHtjysOTk63SJBWSYeTd1xI0lmeatNAojQDQ6jYqSYk6nUJfh5hplpptS9UtMMI1W6onW3UkkqUep6kAhwsY6corwaq0uZYk2TMt3XLLP73ibJPJXIXJET9Soclillpx1pmYSkhbbmiuYIsobpNtRfKeYMctCxXJ4qQpkGztiHJV9GVwdQptXiHW1xrETN4DXSXVO0iYMmtVyphXfl1n9w3LZ21TewFgIDkx3UHMT1oUeUUU5gFTryf2Tenqx9pY5dCBsVWtKJqSwu1LyZW0yFJyMtqNs1rC1zuSTz1UTzMQtAprPDbCDr8ysKdV62Ze3U64fqpJsT3jlTe1yonQkxyYeweMRsPTdVZC3ptICWVX/AEdrdDaToUr+soixueRvcI/iBgQU7D049IOGWQWVqflgLsupCSSUo/ZrsNCnTQCwuTFh4QzHpXDeTV0QpP8ACtaf6RXcTUqfwrhuaaaUqekFsOIyOH18uFIULpX+1Qm+24FgNATEtwPVfhnK+Rd/1nDAXyEU3H+P2sIpQ0lBmJt2wbYRubmwKrAkAnQAC6joOZFYaw1X8UpzzU+JBKtUtMA5k+RyqSfm4o662gNZhGOVWQrHDiW9KROqqMsggvNvBWYJ0FxmUsgDqlWm5SReNUoNWRXaM1MNXyOoCgDuL7pNtLg3B8wYDvhCEAhCMuxPiaexHi9dNpag0GR+kTRAOXa6U6G1r20GYqB2CSSGowjKfzdVaSGdmuPLcGyXQvIT53cWP8Jj6pHEOaw5V0SlbaS2V6NzaLdmu1hddu7a+5FsuZN0gawGqRh2GsP/AJY8Rax2jzrbCH8jrbZyl4BbiQhS9wjuG4G99xaNwBuIwrAzU/OYtrCJItspdmz2s0vvFoBx+wbb+stWYm50ATyJEBqE1XKdgpLMqVsy+YhKGkjbMbZlAeFJO6laXvrvFfx1IOYVrYrEokqAATOsp/at7doB7SNNegB0AVeap/D2SlaU80tBfU+mzz7xzuuXtqVnUWIBFrWKQd9Y4sFVFynzq6TOqzutJJYcUNJhjYE8itI7qh5c7EwFkk0StfSxOIQ26cmZl0pBUkKte1xdJ0seY1HWIWr4+ZZnDLyaFz00P2TFilG49a74EC4sdyDuIiJXheWnnWTOvppqnCtMm2cvi8SFOeIt790db3vcmzPTEhgOjC5ZlWRsBoVG3IDvLVb3mArdQodZn5YzKptDcw332ZNkWZJG6HVk3cKk93kkHUG0Sja5fiZgshQKCdFJ/aS7yPkQpKvdcHobR4U3iD6TW2m3ZR6Wl5i6Zd97u9osW7pRujMD3bnvchHBixpWBsRfSjCSZZ4pRPNJ5ckzCR1F7Hrf7RUA8adjqbalvQDLKfqzR7NQsQ0QAMsytegCFAg20JOnduInsOYM9GqHpk856VPEaLP6tkewwjZIHtWudTpc3sSZ1kSPpOdsNKQFl24CSi1woq2y2N9esUtzEE3jZwt0y7Epey59adVWNimWQdSeWY2trsQCQsOM8ODE1HyBXZvNqDjDo3bcTqlXuvofI9QIzvgU66rE1Y7dGR5TqFOI5JXnfKgPK5NtTp1iew8wcA4sEmtxxyUne8w46rMpL4A7RC1cy54xtroBuYj+Eyu3x9XV9JgJ+TkwP6QGqwhCA56hLCdkHGzstCkn4gj+sYzwDpKqint31XTJFbMu0f2alnO6si25BCR8egjbowCQmJim4tqtKlswdnJkZFjZltXaKccOxuGlJAt001tcL81xOSmpOqcYWKcHexbnk95GcWCisDUIKjZKhcH5276zhJFTmRPU94S82pIIebOZp8bgOpByrSfaGux1sBFipdGZpdERKoQOxQjJlIBChzzDYlWpPUkxUZjDMzhF9T1KIWyTmcp7irIPUy6zfs1eR0N/IJgOrCtCRgijzE1OvByYcu7NPnbQeBGl8o2AAuSdANEjxwZIOYgqxqs0kpKk5ZNlX7Fo/XI/4jg1J6G17GwjmHl8TawkLadZp8qoF1p1OVT74seyWn2G+YO5Ox0I0uAg8SYTlcSoHbtgrT4HUnK4gjUFKxqLHW2ovyiu/wBq4P61SUHuTNNj+T1h95RPIRfoQGc0wq4i4iTMOIWinya/UtOJyl58CylrSdg0SUge0Dr4kxo0IQEViw2wrN/9O7/pqih8M60jDvBZEy54Wg6q3tHtVhKR5qUQPjF0x4rLgif/AOke/wBJcYZIuqxFhCkUdm+Z1xbz5BtlQHnrX+7mXY9EdRAaBwhw4qaK6vODPNzRKmyf2aDoCkHbMNB0QEgbkRqEebDKZdhKEAJSkBKQNgALAD3CPSAgcevJYwRPFfh9GdFtr3QoAX8yQPjELwVZUxw0lAq4vnUAehdcI+YN/jEDxgqS69UpejSxu4+tKnyNciAcwzD4dodQbIT7UabTZJFNp7bLYshpCUJHQJAA/AQHTCEIBGVcIv0fG1cbWLOek5td1J7R/X3ag/fEarGR48BwLxHYqqQfR5gdjNW5aAX/AIUpUANyyfagNciHxXhxnFVEXLvpulWqVc0K1stJ5EfiCQdCYlWXUvtBSSFJUAQQbgg6gg8wRH3AZnwdrLrHb0qbP6RJGyD7TVwBa+pCbix9laOkePBn/wBerX/WH/O9HhxLBwjj2SqyUnsVeomcvQggKI3JyE282U7R9cG1g4xroBukzQKbbEFyZ1HkRaA1eK1jjDZr1PStlXZzkurtJZ32Vc0n7CwMqhtsbG1ossIDPZXEFWxNLpRLygkbDK9MTIvlUNFBhr69jspXdNiDExQcCy9MnPSHSubm+cw+c6h/9afC2Bra2oBteLVCAisTUFrEtFcl3h3VjRQ8SFDVK0nkQdfmDoTEBg+rLqDT1NqASqaZSUrBHdmWj3Q8kHcKBsroTra9hdIqmOsOuVJtualCEz0rdTKuSx9Zle10rGmtrE7i5gIWk8LES7vZvzLr8i0srYlFGyE3OY9rY+ssrYHTf2iIka3jHspsyVMZE1NJFiE2DMuBoO1WCALeyNe6RobXjmX6jj9kDI5TJIgZzf8ASXTbvJRcerRe4zEXNgdiQLpQqGxh+nhmWaS22OQ3J9pR3UfM66QFUC0cR8AKDnqZhskK5Kl5hr6w5psdd75V23iG/wBntCn8PzUy5qt+aJUq1s1kpJOmniWr8Y/OJocwZMTM6wlRZnWVMvpT9R3IoMvjp7J2GvMkRY+Dsh9HcOZQHdaS4fvqUof4SmAucIQgEZVVP7C49y7lrInZfIpXVQBFvf6tofejVYy/jvJqYpMrPti7klMJV7gop3/7iWx8TAahCOeQm01CRbdQbocQlaT1CgCD8jHRAIQhAIQhAIQhAVfig/6Pw+nSebKk/wAVk/1ilf7PuFPo+jqnnE+sf7rd9w2Dv99Q+SEnnGrzcqidllNuIStChZSVAEEdCDoY+mGUyzCUISEoSAlKUgAJAFgABoABpYQHpEfiCrIoVEemHPC0grI62GiR5k2A8zEhGX8dJtU1T5SntH1k6+lJ/dSU7+WdSD9wwH1wVoqnZN2qTPemZ1SiCR4UZthfUBShfplSi0adHPISaafIttNiyG0BCR0CQAB8hHRAIQhAIjsQ0ZvEFFdlnhdDqSk9UnkoeaTYjzESMIDMuCtVcZlpmmTB9dIuFKSeaCSBa+pAUDY7ZVotGmxlGKP7rcZ5KaGjU8jsHPNXdSCeguWT90xq8BF4nojeI6C9LOeF1Nr+yd0qHmlQB+EZD/s/yy6PiioyroyuISkKH7ilJuOo7wsehEblHM1T2mZ5byWkJdcAC3AkBSwNAFKtc2GmvQQHTCEIBCEIBCEIBCEIDM+Ps6pGD25dAuuafQgJ5kDvaffCB8Y0OmSaadTWmU+FptKB7kpCR+AjMcT/AN5uNclLDVuRR27nkrRY/EM/xGNXgEIQgERuJKSmvUF+XXs62U36EjRXwVY/CJKEBm/A2sKmcNLk3tH5JwtKSTchNzlv7iFo9yBGkRkeKj+QXFNmfGkpOjspjolWgzHkNkr6nK5GuQCEIQCEIQCEIQCEIQCMmoKvyz4yvzQ70vT0dk2eRWcyb9DqXDceyiLBxexSrDmGcjN/Spk9kyE6qF/EtIGtwCALfWWiJLh1hZOEcLNsadoe+8oc1kC+vQaJHkkdYCzwhCAQhCAQhCAofGmhGs4IcUi/ayxD6Lb92+bXfwEn3pET+B6+MT4WYmARmWiywOSxosW/eBt5EROKGZNjqIyHDKjw54lrkFXElPHtJcnZCzoE3PO47PmT6o84DX4QhAIQhAIQhAIQhAI56hOIp0g464cqG0Faj0CQSfwEdEZhxpqi5xEvSpc3fnFjP9lsK3NtQCoXv7La4D44JSi6kZyqPCzk48Qi+tkJJuEnpm7n/ZEalHFRaYijUlphsWQ0gIHnYbnzO58zHbAIQhAIQhAQGOcNpxXhl2WVYKULtqP1VjVJ919D5ExXuDmJVVagKln7iakj2LiVbkC4ST5ixSfNF+caBGR8QZdWBscM1hlJLLpDU2lPnYZviEg8hmbF/FAa5CPKVmUzkslxtQUhaQpKhqCCLgjyIj1gEIQgEIQgEIRF4oqRo+G5l8btMrWPMhJIHxNoDOKQj8uOMb0wrvS1NHZtjkXLkXtse/nVcew3Gtxm/AKWbawEFpUlTjrq1O2IJSq+UJVzByBKrH27840iAQhCAQhCAQhCARQeNGHjWcIKebuH5Q9s2oaKAHjAO47ozac20xfo+XEhaCDYgixv0gITA9eGJsKS8zpmWjvgclp7qxbpmBt5EROxkvAebSw9UpNCwtpiYzNLCswUlRUi4I0Is2k6b5o1qAQhCAQhCAQhCA5qjPIpsg486rK22krUegAuYzLhPJLxLX5mtTCbF1Rblkn6iB3SR7gMlxzDnWPzitUF4nrrFFllauKC5lQ1yIHeAV7h37aahsc402mSDdKpzbLScrbSAhI6ACwueZ8+cB1QhCAQhCAQhCARx1imNVmluMPJCm3E5VD+o6EGxB5EAx2QgMl4cVRzBmJV0WcVdNyuTcOgUk3OXyzWJHRQWm5uI1qMy4+yCF4QTM2UH5d1JacQbFOZQBud7bHTXME+cfMlxPdo9LR9JSE42oJTnfbbStpV7DPmuEi+9gTvpAafCM+TxlpVtXnEnoWV3/AR8ji9KTRtLMTs0ejLBNvfcg/hAaHCMrrPEGppDPZ00SqX3kMtuzaz4l3y5m02WnY73At8I7vzfzde1qlRdcSd5eX9U1vfKo2BWnlqkHz1gJSvcTJGlTHZIWqamCbBmWT2iielx3QRzF7i20U+c9OxpiiXlakFSMo+hbiJZtYKnezynI6vfY5rW2T4QdRYuE8i1RlT8oltCXJaZUMwAzqaX32itW57txr7MdPFFBkJWVn0jvSMwla7C57Jfq3QPeCD92AhvQEcP+JUv2CQ3J1BHYqQL5UOo8B96rhIudStZ1jUIqHE+inEGCnOyPrWrPsqTvmR3u7bmU5gPNQiWwdXU4kwyxMpt6xAKgOShotPwUCICZhCEAhCEAhCEAih8Xai4mjsyTBs/UHQwDzSg27RVuliEnyWTyi+RnFD/vTxWmZrdino9Ha6F037RQ5XHeSeoKDAReM8IowVKsTVMcXLTWdqXCAbomSohNnEnQqtdRNj4SbXsoS8pxKVSHgzV5ZyTcvYPJBWwvzSoXIv071gNSI7MRf23xHkZXduVSqcd00zeBkX5KCiVe6LbVltNUt1T4SWUoUpwKAKcoBJuDoRYQH7Tqi1VJUOMOIdbOykKCh7rjnHVGPYL4cem4aZnGZh+Rm38zt2D6vKpZU2kt6XSEW0BA1O8ds3X61hWsS8s6mWqJfz9lku06oNgKUVGwbTYHob9bwGqQjPBxQ9CH6ZTZ+XI8Sg1nbHXv8AduPMCPtHGWkqT+vWPIsuf0TAaBFX4i4vRg3DqnjYuq7jKD9ZdtyPZTudul7kRBfnhk5l3JKsTk2u1wllknS9rm5BtfTYxVaU69i7jM2Z+XcaS0yXWJdRBCACMqnB1Krq5G4QNhAXHhPhBdEkFzU1dU9NnO6pXiQCcwR5EnvK21sPqiL9CEAhCEAhCEAhCEAhCEBBY6pX03g6bYsCVsqyg+0BmR/jAit4N/vfwbQ0fEuWWx1sUZm0n391Ko0GM34JJ9Dp0/LcpeedQkdB3QB80n5wFj4cVT6awNJvE5lFoJUTuVIuhR+KkkxGyQ+iuLcwi1kTsoh2993GldmQB+4QTH7wtJYlZ5giwYqD6ED7BIWn55jH5jgCTxfR5m9rTC5c9D2zZAB+8nT3wHTxWlFTWBJhSNHGQl9B6FpQWT/CFfOLLTZxNRpzTqPC4hK0+5QBH4GPSal0zcqttQulaSlQ6gix/CKlwmmFKwcllZu5KOOSy/ItrIA/gKYDwqX9hcUpd7ZqfZLC+nat99tSj1KboEXCpSKKnT3GXBdDqChQ6hQIP4GIDiPR11jCq+x/3hhSZhg2uQ42cwt5kXSP3olcNVlGIKCzMt+F1AVbodlJ96VApPmICv8ADGeWmlOSLx/SJBfYq5ZkbtOAdFN2t+7ENg54YMxxM01zuMTCvSJMnRPe0W0k+RsAPsHmoXk8cyjlDqrdWl0lRZTkm2k7usblQG2Zs94baDU2Fj8cRZumVXA4mJpYWypOZhbZs4VEaBrnm6g6C3e20C+Qir8MzNHBEsZ3MXyk3z+PLmOTP9rJbfXrreLRAIQhAIQhAVriDidOFsNuOA3fWMjCNytw6JsnmATmPkOpEeGBqQnBeBkB4hKkoL8ws+0RmWVHnlACb9ECKhhRDT/FCaFTKjPocJlEun1XZa5CwNswGvXn4gsibxU+caV8Uxkn0dopXPuJOlr3TLgj6yiLm1rAb6EQHXwzlVTUs/UXUlLs+52iQd0spGVlJ5eDvXG+YdI/eKj6nqE3Jtkh2eeQwCN0pJzOKt0CAQf3ouSEBtAAAAAsANAB0EUem/3k4mPP7sU5Bl2+heXq6oHqlNmyPOAu0swmVl0oQLJQkJSByAFgPlFMlj9KcXXVXuiSk0ot0ceVnv8A+NIEXeKRwuPp8rOTu/pc24pB/wDjQezbHwyq+cB18VJ5UlgSZ7MXcdSGUC9rl1Qb087KJ+EWCk05NMpbLKR3Wm0tp9yUgD+UVTiEBO1yky1/HOdsR1DCFLIPlciLq4sNtknYC5gKVghX0ni+qzV7gPplUfZDKRnA8itV4i+G6fpfHtXniBYOiWbPkjRXwIS2YkuFbhY4dImFiy3S8+vzKnHDf+ECOXgRLdlw+Q4dVPvOOKPU5sl/8EBocIQgEIQgEIQgEIQgEIQgEZxwkTes1lX1TUHLfBSz/UReK9NrkKI+60jtHG2lrQgXOYhJITYam5HLWM64HV+TGG+y9IT6W46tx5LhCVKWo7pBPeGUJ8PncC8BYcFHLi+sJ5CYbV/Eym/8o/OKyQmhS7v/AAJ2XcHlZwJ/kox+cPlibrVWeGxni1/4m0JP4x8caV9nw4mFDdKmiPg81AXiKPh8/RHEyflz4JptE22LaAj1TuvMlQSYvEUDiVNIolYp08VpSWX+zcSVAEtOjKpVt1ZCAq3x84C/xQsMn8k8avyCtJeaKpmUPIK/bMj3HvgDYXO5jwnuK7Uy+WqbLv1B0aerSpLabm11LIuB55bG2/OIyawZU8dPIVVHm5VhBzJl5cArBsQbuG9jY+0oeQgJ7FPElimzXo0okzs6o5Qy1qEnn2ixcC2twLkW1y7xD4C4X+hzYm58IU8FKcalUfqJcqOY5U3IJB2t3RbmQCLvhjCkphaVySrKUX8S91r/AHlnU+7YX0AiagEIQgEIQgEIQgK5jTBzGLpIJcu262czT6NFtq3uDzF9x8rEAih4crbnC39EqLFpdbilInmgVBxStSXhqoq5e1ZIABAzRr8eU1LInJdSHEJWhQspKgFJI6EHQiArmKsXN07CZmJZaH1ukNywQQoOOr0SkWOtjqRvZJ5x14JoH5NYbaYJzOWK3V3uVuK1Wonc66AnWwEUyscJEys+mZpb5lH0KK0trHaNZrEXAUCU79FAcgI9E49qGGjlqtPWWxe81K99FhzUm/dHPVQOmiYC1cQ6saLguadBIX2ZQi2+dfcTYc+8oH4R24UpX0HhqWl9LtNJSq3NVhmPxVc/GKFWMVSmOK/TZeXeSpkPGYeJJQR2Q7jZSoAnMs7fZB841KApdZSJnitT0n9jLPuDyzFDd/leLJiJzssPzKhuGXD8kKirrVm42JHIUokfGZt/SLfU5f0umut+22pPzSRAVbCzN+EzCU7mR095aP8AUx4cETfhjKf93/Xdj5wDiOWk+GMm6+820gNZLrUBcoKkEAHUnunQXvEPwJqAel55hkLMmzMEy7igQSleY5NegAV19Zra4EBqcIQgEIQgEIQgEIQgEIQgEUnEvCunYhfU4potOq1Utk5CTe5JTYoJJ3OW5vvCEBXm+Da6ei0nVZuXTe9he3+BaNYTnCmen5Esu1t9xtVrpW0pQNiCL3fOxAPwhCAlfzavTQ/SKvUXOoQ52YP3e8I7aZwqpdPdz+j9svmp5SnL+ZSTkJ+EIQFwlpZEowENoShA2SkBIHuA0EesIQCEIQCEIQCEIQCEIQCEIQCEIQFcreBKfXCS/KNFR1K0jIs+9aLKPxMQH5qWpT/dJ6oSo5IbfOQfC1/xhCA4HuF86qq+kJrLwd7Psgss3VkzZsuYOjTNrtHyrhbPvr9ZXZtQO6QFj5evIHyj8hAelM4G0+WezPLffPNKlhKT59wBX+LnGjU2nNUqTS0w2hptOyEAAD4DmTqTzhCA6oQhAIQhAIQhAf/Z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43" y="329214"/>
            <a:ext cx="3493974" cy="2337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938" y="533400"/>
            <a:ext cx="279883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38600"/>
            <a:ext cx="21621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190" y="4038600"/>
            <a:ext cx="2814785" cy="2108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303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275"/>
          <a:stretch/>
        </p:blipFill>
        <p:spPr bwMode="auto">
          <a:xfrm>
            <a:off x="1066800" y="394110"/>
            <a:ext cx="1600200" cy="257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59099"/>
            <a:ext cx="1381125" cy="284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48"/>
          <a:stretch/>
        </p:blipFill>
        <p:spPr bwMode="auto">
          <a:xfrm>
            <a:off x="1006046" y="3886200"/>
            <a:ext cx="1885950" cy="2110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475" y="4267200"/>
            <a:ext cx="3309099" cy="2478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0770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millerj</dc:creator>
  <cp:lastModifiedBy>millerj</cp:lastModifiedBy>
  <cp:revision>3</cp:revision>
  <dcterms:created xsi:type="dcterms:W3CDTF">2014-03-05T19:09:46Z</dcterms:created>
  <dcterms:modified xsi:type="dcterms:W3CDTF">2014-03-05T19:35:55Z</dcterms:modified>
</cp:coreProperties>
</file>